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 showGuides="1">
      <p:cViewPr>
        <p:scale>
          <a:sx n="121" d="100"/>
          <a:sy n="121" d="100"/>
        </p:scale>
        <p:origin x="-12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" y="0"/>
            <a:ext cx="1218781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7142" y="4392384"/>
            <a:ext cx="7837714" cy="96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77142" y="4808822"/>
            <a:ext cx="783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ФИО спикера, должность спикера пишется на двух строчках (+ учреждение)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48A823-FA30-924E-442C-36C2A154E298}"/>
              </a:ext>
            </a:extLst>
          </p:cNvPr>
          <p:cNvSpPr txBox="1"/>
          <p:nvPr/>
        </p:nvSpPr>
        <p:spPr bwMode="auto">
          <a:xfrm>
            <a:off x="1678149" y="3429000"/>
            <a:ext cx="8833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Тема выступления спикера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246D13-FBF6-9FE6-6796-E8AD95B37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" y="6219341"/>
            <a:ext cx="12194091" cy="6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15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" y="0"/>
            <a:ext cx="1218781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7505" y="918594"/>
            <a:ext cx="113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7418ED5-052B-455F-9EB6-D53E84391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" y="6219341"/>
            <a:ext cx="12194091" cy="6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14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17</Words>
  <Application>Microsoft Office PowerPoint</Application>
  <PresentationFormat>Произвольный</PresentationFormat>
  <Paragraphs>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Пользователь</dc:creator>
  <cp:lastModifiedBy>Пользователь</cp:lastModifiedBy>
  <cp:revision>11</cp:revision>
  <dcterms:created xsi:type="dcterms:W3CDTF">2025-07-23T00:59:00Z</dcterms:created>
  <dcterms:modified xsi:type="dcterms:W3CDTF">2025-12-01T08:29:43Z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53D98EA922644B478A13410A32A3BB50_13</vt:lpwstr>
  </property>
  <property fmtid="{D5CDD505-2E9C-101B-9397-08002B2CF9AE}" pid="3" name="KSOProductBuildVer">
    <vt:lpwstr>2052-12.1.0.21915</vt:lpwstr>
  </property>
</Properties>
</file>